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79" r:id="rId7"/>
    <p:sldId id="280" r:id="rId8"/>
    <p:sldId id="276" r:id="rId9"/>
    <p:sldId id="278" r:id="rId10"/>
    <p:sldId id="277" r:id="rId11"/>
    <p:sldId id="281" r:id="rId12"/>
    <p:sldId id="282" r:id="rId13"/>
    <p:sldId id="283" r:id="rId14"/>
    <p:sldId id="284" r:id="rId15"/>
    <p:sldId id="28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80" autoAdjust="0"/>
  </p:normalViewPr>
  <p:slideViewPr>
    <p:cSldViewPr snapToGrid="0" snapToObject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truthunity.net/audio/myrtle-fillmore/healing-letter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SmFW-V30pw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2554817"/>
            <a:ext cx="9026525" cy="2421464"/>
          </a:xfrm>
        </p:spPr>
        <p:txBody>
          <a:bodyPr>
            <a:normAutofit/>
          </a:bodyPr>
          <a:lstStyle/>
          <a:p>
            <a:r>
              <a:rPr lang="en-US" dirty="0"/>
              <a:t>Heart Centered Metaphysics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Metaphysics 1 - week 3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0 Days to a Whole New You | Unity">
            <a:extLst>
              <a:ext uri="{FF2B5EF4-FFF2-40B4-BE49-F238E27FC236}">
                <a16:creationId xmlns:a16="http://schemas.microsoft.com/office/drawing/2014/main" id="{61C310F9-92D0-43DA-8262-258B39B6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33400"/>
            <a:ext cx="61214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0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ty Around The World | Unity">
            <a:extLst>
              <a:ext uri="{FF2B5EF4-FFF2-40B4-BE49-F238E27FC236}">
                <a16:creationId xmlns:a16="http://schemas.microsoft.com/office/drawing/2014/main" id="{EA9362CF-D908-466C-BC10-BC194267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5" y="387350"/>
            <a:ext cx="3659838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3C7887-B0A5-4B6F-A7EF-CAC5BA2DBEE0}"/>
              </a:ext>
            </a:extLst>
          </p:cNvPr>
          <p:cNvSpPr txBox="1"/>
          <p:nvPr/>
        </p:nvSpPr>
        <p:spPr>
          <a:xfrm>
            <a:off x="4749800" y="1228397"/>
            <a:ext cx="6817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When you pray, enter into your hidden chamber and shut the door. </a:t>
            </a:r>
            <a:br>
              <a:rPr lang="en-US" sz="2800" dirty="0"/>
            </a:br>
            <a:r>
              <a:rPr lang="en-US" sz="2800" dirty="0"/>
              <a:t>The Gospel of Matthew; parallel: Thomas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Shut out the physical world control the mind. Then you will become free. </a:t>
            </a:r>
            <a:br>
              <a:rPr lang="en-US" sz="2800" dirty="0"/>
            </a:br>
            <a:r>
              <a:rPr lang="en-US" sz="2800" dirty="0"/>
              <a:t>Krishna, The Bhagavad Gita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Meditate deeply.  Dhammapada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Close the door and shut out the senses. Do this and you will never be exhausted.  </a:t>
            </a:r>
            <a:br>
              <a:rPr lang="en-US" sz="2800" dirty="0"/>
            </a:br>
            <a:r>
              <a:rPr lang="en-US" sz="2800" dirty="0"/>
              <a:t>Lao Tzu, The Tao </a:t>
            </a:r>
            <a:r>
              <a:rPr lang="en-US" sz="2800" dirty="0" err="1"/>
              <a:t>Te</a:t>
            </a:r>
            <a:r>
              <a:rPr lang="en-US" sz="2800" dirty="0"/>
              <a:t> Ching</a:t>
            </a:r>
          </a:p>
        </p:txBody>
      </p:sp>
    </p:spTree>
    <p:extLst>
      <p:ext uri="{BB962C8B-B14F-4D97-AF65-F5344CB8AC3E}">
        <p14:creationId xmlns:p14="http://schemas.microsoft.com/office/powerpoint/2010/main" val="27199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1043-99E9-48B0-BF1F-480EBC8A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300" y="4381500"/>
            <a:ext cx="7251700" cy="14097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https://www.truthunity.net/audio/myrtle-fillmore/healing-letters</a:t>
            </a:r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784D505F-6C07-43C7-B647-9ED3888D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92099"/>
            <a:ext cx="4521199" cy="60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someone@example.com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9CD6-0D28-4F72-94F3-22510857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858499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Divine Will – Divine Plan – Divine guidance</a:t>
            </a:r>
          </a:p>
        </p:txBody>
      </p:sp>
      <p:pic>
        <p:nvPicPr>
          <p:cNvPr id="1030" name="Picture 6" descr="Sathya Sai Baba Quote: “All is divine, all is God, and unity is divinity.”">
            <a:extLst>
              <a:ext uri="{FF2B5EF4-FFF2-40B4-BE49-F238E27FC236}">
                <a16:creationId xmlns:a16="http://schemas.microsoft.com/office/drawing/2014/main" id="{FF503340-BB7F-482F-90F0-B45BFD30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89" y="1257300"/>
            <a:ext cx="9324622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0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52FB-9CBE-4368-A4D2-971014FC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8667"/>
            <a:ext cx="10131425" cy="728134"/>
          </a:xfrm>
        </p:spPr>
        <p:txBody>
          <a:bodyPr/>
          <a:lstStyle/>
          <a:p>
            <a:pPr algn="ctr"/>
            <a:r>
              <a:rPr lang="en-US" dirty="0"/>
              <a:t>INDIVIDUALITY / 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B27F-590F-463E-A6CD-F5361E42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71600"/>
            <a:ext cx="6311900" cy="4864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Metaphysical meaning of individuality (</a:t>
            </a:r>
            <a:r>
              <a:rPr lang="en-US" sz="2800" dirty="0" err="1"/>
              <a:t>rw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Individuality - The true self; that which is undivided from God; our spiritual identity; the God part of us. </a:t>
            </a:r>
            <a:br>
              <a:rPr lang="en-US" sz="2800" dirty="0"/>
            </a:br>
            <a:r>
              <a:rPr lang="en-US" sz="2800" dirty="0"/>
              <a:t>That which characterizes one as a distinct entity or particular manifestation of divine Principle. Individuality is eternal; it can never be destroyed. </a:t>
            </a:r>
          </a:p>
        </p:txBody>
      </p:sp>
      <p:pic>
        <p:nvPicPr>
          <p:cNvPr id="4098" name="Picture 2" descr="The World's Best Photos of individuality - Flickr Hive Mind">
            <a:extLst>
              <a:ext uri="{FF2B5EF4-FFF2-40B4-BE49-F238E27FC236}">
                <a16:creationId xmlns:a16="http://schemas.microsoft.com/office/drawing/2014/main" id="{651498B2-2839-4F7D-83AB-8CB58A34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41" y="1523999"/>
            <a:ext cx="4541359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neagram | PSYCH: ENNEAGRAM and personality types | Pinterest">
            <a:extLst>
              <a:ext uri="{FF2B5EF4-FFF2-40B4-BE49-F238E27FC236}">
                <a16:creationId xmlns:a16="http://schemas.microsoft.com/office/drawing/2014/main" id="{38BA666E-2168-4523-A2FC-19B0423F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9" y="368300"/>
            <a:ext cx="48196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BFAA40-9B63-400C-8FFD-8E739FDF9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1450" y="3644063"/>
            <a:ext cx="4387850" cy="631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996492-B175-490C-9ABD-F5176D7F2755}"/>
              </a:ext>
            </a:extLst>
          </p:cNvPr>
          <p:cNvSpPr txBox="1"/>
          <p:nvPr/>
        </p:nvSpPr>
        <p:spPr>
          <a:xfrm>
            <a:off x="5537201" y="797510"/>
            <a:ext cx="6337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Metaphysical meaning of personality (</a:t>
            </a:r>
            <a:r>
              <a:rPr lang="en-US" sz="2800" dirty="0" err="1"/>
              <a:t>rw</a:t>
            </a:r>
            <a:r>
              <a:rPr lang="en-US" sz="2800" dirty="0"/>
              <a:t>)</a:t>
            </a:r>
          </a:p>
          <a:p>
            <a:r>
              <a:rPr lang="en-US" sz="2800" dirty="0"/>
              <a:t>Personality - The sum total of characteristics that man has personalized as distinct of himself, independent of others or of divine principle.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The word personality as used by metaphysicians is contrasted with the word individuality. Individuality is the real; personality is the unreal, the mortal, the part of us that is governed by the selfish motives of the natural man.</a:t>
            </a:r>
          </a:p>
        </p:txBody>
      </p:sp>
    </p:spTree>
    <p:extLst>
      <p:ext uri="{BB962C8B-B14F-4D97-AF65-F5344CB8AC3E}">
        <p14:creationId xmlns:p14="http://schemas.microsoft.com/office/powerpoint/2010/main" val="81849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563E-D4FD-4492-8D56-CF7B5482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86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Divine will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1907E-F496-41AA-B893-E33216BEF97D}"/>
              </a:ext>
            </a:extLst>
          </p:cNvPr>
          <p:cNvSpPr txBox="1"/>
          <p:nvPr/>
        </p:nvSpPr>
        <p:spPr>
          <a:xfrm>
            <a:off x="6096000" y="2036796"/>
            <a:ext cx="585628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Will of God - God’s will is always perfection and good for all God’s children … God does not will suffering or imperfection in any form. </a:t>
            </a:r>
          </a:p>
          <a:p>
            <a:endParaRPr lang="en-US" sz="2800" dirty="0"/>
          </a:p>
          <a:p>
            <a:r>
              <a:rPr lang="en-US" sz="2800" dirty="0"/>
              <a:t>Charles Fillmore, The Revealing Word: A Dictionary of Metaphysical Terms,</a:t>
            </a:r>
          </a:p>
          <a:p>
            <a:endParaRPr lang="en-US" dirty="0"/>
          </a:p>
        </p:txBody>
      </p:sp>
      <p:pic>
        <p:nvPicPr>
          <p:cNvPr id="2052" name="Picture 4" descr="STILL ALIVE (a ray of hope): GOD`S PREMIER : THE HAND OF ...">
            <a:extLst>
              <a:ext uri="{FF2B5EF4-FFF2-40B4-BE49-F238E27FC236}">
                <a16:creationId xmlns:a16="http://schemas.microsoft.com/office/drawing/2014/main" id="{5FF7BD36-0B97-43C9-93A7-7D46272B1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6" y="1684867"/>
            <a:ext cx="5452533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2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IVINE PLAN">
            <a:hlinkClick r:id="" action="ppaction://media"/>
            <a:extLst>
              <a:ext uri="{FF2B5EF4-FFF2-40B4-BE49-F238E27FC236}">
                <a16:creationId xmlns:a16="http://schemas.microsoft.com/office/drawing/2014/main" id="{A5F87CD1-CF38-4B6F-BB6E-3EFD1ECA62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7300" y="806747"/>
            <a:ext cx="8648700" cy="4864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41DBF3-FE34-4F9E-B9E8-3F64DF3EB899}"/>
              </a:ext>
            </a:extLst>
          </p:cNvPr>
          <p:cNvSpPr txBox="1"/>
          <p:nvPr/>
        </p:nvSpPr>
        <p:spPr>
          <a:xfrm>
            <a:off x="355600" y="2426325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DIVINE PLAN</a:t>
            </a:r>
          </a:p>
        </p:txBody>
      </p:sp>
    </p:spTree>
    <p:extLst>
      <p:ext uri="{BB962C8B-B14F-4D97-AF65-F5344CB8AC3E}">
        <p14:creationId xmlns:p14="http://schemas.microsoft.com/office/powerpoint/2010/main" val="32701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90F2-D8AE-4F77-925B-81755A66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016000"/>
            <a:ext cx="6108700" cy="5003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Divine Plan is how each person decides to bring forth, develop and express Divine Will. It is not the same thing as predestination because there is not a predetermined way for each person. </a:t>
            </a:r>
          </a:p>
          <a:p>
            <a:pPr marL="0" indent="0">
              <a:buNone/>
            </a:pPr>
            <a:r>
              <a:rPr lang="en-US" sz="2800" dirty="0"/>
              <a:t>While the Divine Plan is about revealing and expressing our Divinity, we still have free will, the freedom of choice. At any given moment, each person decides whether and/or how much Christ Nature he or she will reveal and express.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honteáu | Medicine Woman » There Is A Divine Unfolding To ...">
            <a:extLst>
              <a:ext uri="{FF2B5EF4-FFF2-40B4-BE49-F238E27FC236}">
                <a16:creationId xmlns:a16="http://schemas.microsoft.com/office/drawing/2014/main" id="{A4FA3AE7-58A8-4650-9717-8523D415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32" y="827616"/>
            <a:ext cx="5202767" cy="52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8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46AC-8D96-46C2-9381-87F2A391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DIVINE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2445-4604-43FA-B3CC-FD496614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142067"/>
            <a:ext cx="62230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Divine Guidance is a magnificent flow of Infinite Mind that discerns the road ahead and helps formulate and implement the Divine Plan. </a:t>
            </a:r>
          </a:p>
          <a:p>
            <a:pPr marL="0" indent="0">
              <a:buNone/>
            </a:pPr>
            <a:r>
              <a:rPr lang="en-US" sz="2800" dirty="0"/>
              <a:t>It is an “urge and energy through which you can make the choice that is best in terms of your own consciousness.”</a:t>
            </a:r>
          </a:p>
        </p:txBody>
      </p:sp>
      <p:pic>
        <p:nvPicPr>
          <p:cNvPr id="6146" name="Picture 2" descr="Divine Guidance | The Gospel Network">
            <a:extLst>
              <a:ext uri="{FF2B5EF4-FFF2-40B4-BE49-F238E27FC236}">
                <a16:creationId xmlns:a16="http://schemas.microsoft.com/office/drawing/2014/main" id="{E5867607-E959-4F86-87AE-E4D65E1D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98649"/>
            <a:ext cx="4135967" cy="41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2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A5B5-F328-46BB-8FD5-A5789E3F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609601"/>
            <a:ext cx="9242426" cy="876300"/>
          </a:xfrm>
        </p:spPr>
        <p:txBody>
          <a:bodyPr>
            <a:normAutofit/>
          </a:bodyPr>
          <a:lstStyle/>
          <a:p>
            <a:r>
              <a:rPr lang="en-US" sz="4400" dirty="0"/>
              <a:t>The silence</a:t>
            </a:r>
          </a:p>
        </p:txBody>
      </p:sp>
      <p:pic>
        <p:nvPicPr>
          <p:cNvPr id="1026" name="Picture 2" descr="Prosperity Affirmations | AffirmingSpiritAffirmingSpirit">
            <a:extLst>
              <a:ext uri="{FF2B5EF4-FFF2-40B4-BE49-F238E27FC236}">
                <a16:creationId xmlns:a16="http://schemas.microsoft.com/office/drawing/2014/main" id="{83EC65C8-D42E-44B9-BD81-12101CF4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577850"/>
            <a:ext cx="57023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33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566005_Future Celestial Design_SL_V1.potx" id="{4D7EEECD-5075-4B82-9105-368DEFA7AB13}" vid="{D41F9EA6-E4AB-41CF-B6AA-BCB3B7F924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5B3C4-7FB6-414C-8C24-8862C0E6C9F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12C2FA-3740-4055-BA8A-74A1458F4A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D8E57-4A0C-4C18-9517-59F50323F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Celestial design</Template>
  <TotalTime>0</TotalTime>
  <Words>296</Words>
  <Application>Microsoft Office PowerPoint</Application>
  <PresentationFormat>Widescreen</PresentationFormat>
  <Paragraphs>28</Paragraphs>
  <Slides>13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Heart Centered Metaphysics</vt:lpstr>
      <vt:lpstr>Divine Will – Divine Plan – Divine guidance</vt:lpstr>
      <vt:lpstr>INDIVIDUALITY / PERSONALITY</vt:lpstr>
      <vt:lpstr>PowerPoint Presentation</vt:lpstr>
      <vt:lpstr>Divine will</vt:lpstr>
      <vt:lpstr>PowerPoint Presentation</vt:lpstr>
      <vt:lpstr>PowerPoint Presentation</vt:lpstr>
      <vt:lpstr>DIVINE GUIDANCE</vt:lpstr>
      <vt:lpstr>The silence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2019-08-14T12:40:03Z</dcterms:created>
  <dcterms:modified xsi:type="dcterms:W3CDTF">2019-08-20T23:26:57Z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