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F5E6"/>
    <a:srgbClr val="97D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62D6-5AC2-4DB7-B08F-448303C0F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80573-B318-4631-ABF2-78BE2A0BE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69B92-5EF3-4AFD-B59C-079AF8D2B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F6F5A-F0C3-4A1F-B009-526CADE5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7AACA-AB6E-4738-8347-EBAB457D8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0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92E73-342F-4879-BF4F-E8811710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1E694-3C78-4CAE-8F94-AC26C4441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10E39-F3E6-4D63-B2EB-8616EE30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B4848-3C84-4DBD-92D8-B96B6760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66A37-6086-4F3F-BF20-F3795DB7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5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9A372-9446-498D-9824-B3A3E248D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5B8D7-5E92-45F9-A41C-0BB0B484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DF3A3-EB3E-40DB-B27F-0BB8E0D6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3B4C0-36A8-470C-806F-0CEE55786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CFAC0-B187-4649-9BD7-B97B879EB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7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80DDD-F2E5-4C47-BA22-EFA9A9359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5139-E456-43EE-9473-99D2DDF43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61CDB-63FE-4764-81CA-1F8374CC6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0FCC-FBE0-4361-AF82-9FDBBBEF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6F81D-43D6-40CE-9A35-1E73CD13E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5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E6CE-5A92-4229-A21B-AF52A3E2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0998A-1BAB-4078-BD37-D4B73CBB1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F6C3-7CD0-4DBA-82A6-55412E77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6A333-118A-409F-A8D8-CC5D71A8E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04E5A-1D71-4C98-8D01-85EA3FC2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8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B0D43-BAFC-445B-9C35-1514ACE1C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7FAEB-2ACF-4187-B99B-810807EB5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2CB69-C7EA-404A-B84F-655F8EB4A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943B-2DC6-4C84-B529-816914B3A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36411-D36D-4E7A-98D8-5BD7099F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CBF83-D7E0-4FCD-9E2D-0A3C31A8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8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50BB8-5E2A-472A-A771-9391D458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62AFC-7655-46A8-B907-B19D5EC80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F5649-C026-41B8-AC60-E6A0BEF3E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E768D-729C-4631-AD2E-E7E96CDF1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123918-F71F-4148-A983-3A77D3392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190823-6681-4060-BF7C-A45631B4D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781545-BCA7-47F3-9AAA-85D47B819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CC5CA-725B-4E14-8B73-B29A8C33C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2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C8D19-C6A4-46A5-A4C1-9C852A7EB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4E73A-E51A-48D2-8B73-A36D8D3C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D560E-DCC0-4464-990E-53E68C1F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10907-465E-4CF7-8011-F83A34FE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5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032EC8-95D0-49A4-9CB0-B67D812F8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C9034-459E-4BFC-8D81-F82C02E88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BD2690-30E8-4EB6-8DB5-204C8004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6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3D597-647A-42B2-82B5-D15F5BF5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48A6A-EF66-4854-9B79-1ACA8006A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923A7-B3D9-49CA-89FF-27A7783AA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2EFD4-9189-42BC-B354-B0A9AB8BA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3EADA-4C22-45DA-908B-1C19A98DE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F5F4D-68DD-4430-88CA-DEDFF74E9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9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03DD-FCBC-4A58-B831-5B7478701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BCBC9-FEDF-498A-9E0B-42F4A1065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FC4FC-C612-410C-9223-DF4DEE72C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8939D1-7805-4CC9-A5B6-F5C7D6778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6ACD8-7B65-4409-AB6B-74E6E7A1F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0078F-DF39-47AB-8066-88E0DE37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0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0CB8E8-126A-46BE-8D75-21A5DDCDB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FD5D6-9FE1-4D50-BE14-9BA29BEC2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8251C-BFA5-44BE-ACF1-F8E11F33A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51E5-68F8-48C5-A8A4-2EB29127ED5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2F384-0DC1-46CD-AE73-D28E95A7A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4568-06CA-4924-B318-119E7127A3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5397F-0813-4C4F-A574-1F725A1E8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8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F5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808038C-DA50-4E09-9053-5D1A6E8B2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71" y="504999"/>
            <a:ext cx="4538049" cy="58480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75F7EA-5746-4218-9160-1EAE5FECD2C8}"/>
              </a:ext>
            </a:extLst>
          </p:cNvPr>
          <p:cNvSpPr txBox="1"/>
          <p:nvPr/>
        </p:nvSpPr>
        <p:spPr>
          <a:xfrm>
            <a:off x="5441545" y="828288"/>
            <a:ext cx="608988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C00000"/>
                </a:solidFill>
              </a:rPr>
              <a:t>Metaphysics 1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Unity of Melbourne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2401 S. Harbor City Blvd. Melbourne. 32935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Mondays, August 5</a:t>
            </a:r>
            <a:r>
              <a:rPr lang="en-US" sz="2800" baseline="30000" dirty="0">
                <a:solidFill>
                  <a:srgbClr val="C00000"/>
                </a:solidFill>
              </a:rPr>
              <a:t>th</a:t>
            </a:r>
            <a:r>
              <a:rPr lang="en-US" sz="2800" dirty="0">
                <a:solidFill>
                  <a:srgbClr val="C00000"/>
                </a:solidFill>
              </a:rPr>
              <a:t> – September 9</a:t>
            </a:r>
            <a:r>
              <a:rPr lang="en-US" sz="2800" baseline="30000" dirty="0">
                <a:solidFill>
                  <a:srgbClr val="C00000"/>
                </a:solidFill>
              </a:rPr>
              <a:t>th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Room 130 from 6:30 – 8:30 PM</a:t>
            </a:r>
          </a:p>
          <a:p>
            <a:pPr algn="ctr"/>
            <a:endParaRPr lang="en-US" sz="2800" dirty="0">
              <a:solidFill>
                <a:srgbClr val="C00000"/>
              </a:solidFill>
            </a:endParaRP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UWSI SEE Credit Available</a:t>
            </a:r>
          </a:p>
          <a:p>
            <a:pPr algn="ctr"/>
            <a:endParaRPr lang="en-US" sz="2800" dirty="0">
              <a:solidFill>
                <a:srgbClr val="C00000"/>
              </a:solidFill>
            </a:endParaRP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Books now available in the bookstore</a:t>
            </a:r>
          </a:p>
        </p:txBody>
      </p:sp>
    </p:spTree>
    <p:extLst>
      <p:ext uri="{BB962C8B-B14F-4D97-AF65-F5344CB8AC3E}">
        <p14:creationId xmlns:p14="http://schemas.microsoft.com/office/powerpoint/2010/main" val="422045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esche</dc:creator>
  <cp:lastModifiedBy>paul esche</cp:lastModifiedBy>
  <cp:revision>2</cp:revision>
  <dcterms:created xsi:type="dcterms:W3CDTF">2019-07-07T11:59:19Z</dcterms:created>
  <dcterms:modified xsi:type="dcterms:W3CDTF">2019-07-07T12:11:29Z</dcterms:modified>
</cp:coreProperties>
</file>